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2D5ABB26-0587-4C30-8999-92F81FD0307C}" styleName="スタイルなし、表のグリッド線なし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968" autoAdjust="0"/>
    <p:restoredTop sz="94660"/>
  </p:normalViewPr>
  <p:slideViewPr>
    <p:cSldViewPr snapToGrid="0">
      <p:cViewPr varScale="1">
        <p:scale>
          <a:sx n="88" d="100"/>
          <a:sy n="88" d="100"/>
        </p:scale>
        <p:origin x="84" y="23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2176571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1055820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6300380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11450058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8" name="フッター プレースホルダー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6358977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4" name="フッター プレースホルダー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30712074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3" name="フッター プレースホルダー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6066227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&#10;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50452261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00636633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4516372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6812057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18F21F7-4264-4CB1-90AA-89D337A1EB25}" type="datetimeFigureOut">
              <a:rPr kumimoji="1" lang="ja-JP" altLang="en-US" smtClean="0"/>
              <a:t>2025/5/27</a:t>
            </a:fld>
            <a:endParaRPr kumimoji="1" lang="ja-JP" altLang="en-US"/>
          </a:p>
        </p:txBody>
      </p:sp>
      <p:sp>
        <p:nvSpPr>
          <p:cNvPr id="5" name="フッター プレースホルダー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7FF85EC-B3C4-4ADA-AF8D-518A795FD8E1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604657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7" name="表 2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560799145"/>
              </p:ext>
            </p:extLst>
          </p:nvPr>
        </p:nvGraphicFramePr>
        <p:xfrm>
          <a:off x="280525" y="1739737"/>
          <a:ext cx="11601232" cy="448246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231992">
                  <a:extLst>
                    <a:ext uri="{9D8B030D-6E8A-4147-A177-3AD203B41FA5}">
                      <a16:colId xmlns:a16="http://schemas.microsoft.com/office/drawing/2014/main" val="3620063431"/>
                    </a:ext>
                  </a:extLst>
                </a:gridCol>
                <a:gridCol w="1868422">
                  <a:extLst>
                    <a:ext uri="{9D8B030D-6E8A-4147-A177-3AD203B41FA5}">
                      <a16:colId xmlns:a16="http://schemas.microsoft.com/office/drawing/2014/main" val="3517211845"/>
                    </a:ext>
                  </a:extLst>
                </a:gridCol>
                <a:gridCol w="1473849">
                  <a:extLst>
                    <a:ext uri="{9D8B030D-6E8A-4147-A177-3AD203B41FA5}">
                      <a16:colId xmlns:a16="http://schemas.microsoft.com/office/drawing/2014/main" val="2235652749"/>
                    </a:ext>
                  </a:extLst>
                </a:gridCol>
                <a:gridCol w="4026969">
                  <a:extLst>
                    <a:ext uri="{9D8B030D-6E8A-4147-A177-3AD203B41FA5}">
                      <a16:colId xmlns:a16="http://schemas.microsoft.com/office/drawing/2014/main" val="3113710287"/>
                    </a:ext>
                  </a:extLst>
                </a:gridCol>
              </a:tblGrid>
              <a:tr h="550525">
                <a:tc>
                  <a:txBody>
                    <a:bodyPr/>
                    <a:lstStyle/>
                    <a:p>
                      <a:r>
                        <a:rPr kumimoji="1" lang="ja-JP" altLang="en-US" sz="1100" b="1" baseline="0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名前（ふりがな）</a:t>
                      </a:r>
                      <a:endParaRPr kumimoji="1" lang="en-US" altLang="ja-JP" sz="1100" b="1" baseline="0" dirty="0">
                        <a:solidFill>
                          <a:schemeClr val="tx1"/>
                        </a:solidFill>
                        <a:latin typeface="AR P丸ゴシック体E" panose="020F0900000000000000" pitchFamily="50" charset="-128"/>
                        <a:ea typeface="AR P丸ゴシック体E" panose="020F0900000000000000" pitchFamily="50" charset="-128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学年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kumimoji="1" lang="ja-JP" altLang="en-US" sz="18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男 ・ 女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指導の先生の名前</a:t>
                      </a:r>
                    </a:p>
                    <a:p>
                      <a:endParaRPr kumimoji="1" lang="ja-JP" altLang="en-US" sz="1100" b="1" dirty="0">
                        <a:solidFill>
                          <a:schemeClr val="tx1"/>
                        </a:solidFill>
                        <a:latin typeface="AR P丸ゴシック体E" panose="020F0900000000000000" pitchFamily="50" charset="-128"/>
                        <a:ea typeface="AR P丸ゴシック体E" panose="020F0900000000000000" pitchFamily="50" charset="-128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26305889"/>
                  </a:ext>
                </a:extLst>
              </a:tr>
              <a:tr h="543118"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都道府県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gridSpan="2"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市区町村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小学校名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389143962"/>
                  </a:ext>
                </a:extLst>
              </a:tr>
              <a:tr h="704711">
                <a:tc gridSpan="4"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作品のタイトル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049400407"/>
                  </a:ext>
                </a:extLst>
              </a:tr>
              <a:tr h="1329886">
                <a:tc gridSpan="4"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この作品を作った理由</a:t>
                      </a:r>
                    </a:p>
                    <a:p>
                      <a:endParaRPr kumimoji="1" lang="ja-JP" altLang="en-US" sz="1100" b="1" dirty="0">
                        <a:solidFill>
                          <a:schemeClr val="tx1"/>
                        </a:solidFill>
                        <a:latin typeface="AR P丸ゴシック体E" panose="020F0900000000000000" pitchFamily="50" charset="-128"/>
                        <a:ea typeface="AR P丸ゴシック体E" panose="020F0900000000000000" pitchFamily="50" charset="-128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39662109"/>
                  </a:ext>
                </a:extLst>
              </a:tr>
              <a:tr h="1354228">
                <a:tc gridSpan="4"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作品のポイント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kumimoji="1" lang="ja-JP" alt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823895151"/>
                  </a:ext>
                </a:extLst>
              </a:tr>
            </a:tbl>
          </a:graphicData>
        </a:graphic>
      </p:graphicFrame>
      <p:sp>
        <p:nvSpPr>
          <p:cNvPr id="28" name="テキスト ボックス 27"/>
          <p:cNvSpPr txBox="1"/>
          <p:nvPr/>
        </p:nvSpPr>
        <p:spPr>
          <a:xfrm flipH="1">
            <a:off x="280524" y="6317456"/>
            <a:ext cx="11119945" cy="43088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ja-JP" altLang="en-US" sz="1100" dirty="0"/>
              <a:t>団体応募用リスト（</a:t>
            </a:r>
            <a:r>
              <a:rPr lang="en-US" altLang="ja-JP" sz="1100" dirty="0"/>
              <a:t>Excel</a:t>
            </a:r>
            <a:r>
              <a:rPr lang="ja-JP" altLang="en-US" sz="1100" dirty="0"/>
              <a:t>データ）にもご記入お願いします。</a:t>
            </a:r>
            <a:r>
              <a:rPr lang="en-US" altLang="ja-JP" sz="1100" dirty="0"/>
              <a:t>※</a:t>
            </a:r>
            <a:r>
              <a:rPr lang="ja-JP" altLang="en-US" sz="1100" dirty="0"/>
              <a:t>整理番号は、団体応募用リストの整理番号と同じものを記入してください。</a:t>
            </a:r>
            <a:endParaRPr lang="en-US" altLang="ja-JP" sz="1100" dirty="0"/>
          </a:p>
          <a:p>
            <a:r>
              <a:rPr kumimoji="1" lang="ja-JP" altLang="en-US" sz="1100" dirty="0"/>
              <a:t>作品ごとに必要になります。</a:t>
            </a:r>
            <a:r>
              <a:rPr kumimoji="1" lang="en-US" altLang="ja-JP" sz="1100" dirty="0"/>
              <a:t>【</a:t>
            </a:r>
            <a:r>
              <a:rPr kumimoji="1" lang="ja-JP" altLang="en-US" sz="1100" dirty="0"/>
              <a:t>作品応募票</a:t>
            </a:r>
            <a:r>
              <a:rPr kumimoji="1" lang="en-US" altLang="ja-JP" sz="1100" dirty="0"/>
              <a:t>】</a:t>
            </a:r>
            <a:r>
              <a:rPr kumimoji="1" lang="ja-JP" altLang="en-US" sz="1100" dirty="0"/>
              <a:t>と</a:t>
            </a:r>
            <a:r>
              <a:rPr kumimoji="1" lang="en-US" altLang="ja-JP" sz="1100" dirty="0"/>
              <a:t>【</a:t>
            </a:r>
            <a:r>
              <a:rPr kumimoji="1" lang="ja-JP" altLang="en-US" sz="1100" dirty="0"/>
              <a:t>作品</a:t>
            </a:r>
            <a:r>
              <a:rPr kumimoji="1" lang="en-US" altLang="ja-JP" sz="1100" dirty="0"/>
              <a:t>】</a:t>
            </a:r>
            <a:r>
              <a:rPr kumimoji="1" lang="ja-JP" altLang="en-US" sz="1100" dirty="0"/>
              <a:t>をセットにし、全員分をひとつにまとめてご応募ください。</a:t>
            </a:r>
          </a:p>
        </p:txBody>
      </p:sp>
      <p:sp>
        <p:nvSpPr>
          <p:cNvPr id="3" name="テキスト ボックス 2">
            <a:extLst>
              <a:ext uri="{FF2B5EF4-FFF2-40B4-BE49-F238E27FC236}">
                <a16:creationId xmlns:a16="http://schemas.microsoft.com/office/drawing/2014/main" id="{FBB9FAE1-D585-10B8-885E-66A5FE779AC2}"/>
              </a:ext>
            </a:extLst>
          </p:cNvPr>
          <p:cNvSpPr txBox="1"/>
          <p:nvPr/>
        </p:nvSpPr>
        <p:spPr>
          <a:xfrm>
            <a:off x="4106511" y="117521"/>
            <a:ext cx="4071257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sz="3200" dirty="0">
                <a:latin typeface="AR P丸ゴシック体E" panose="020F0900000000000000" pitchFamily="50" charset="-128"/>
                <a:ea typeface="AR P丸ゴシック体E" panose="020F0900000000000000" pitchFamily="50" charset="-128"/>
              </a:rPr>
              <a:t>作品応募票</a:t>
            </a:r>
          </a:p>
        </p:txBody>
      </p:sp>
      <p:graphicFrame>
        <p:nvGraphicFramePr>
          <p:cNvPr id="7" name="表 6">
            <a:extLst>
              <a:ext uri="{FF2B5EF4-FFF2-40B4-BE49-F238E27FC236}">
                <a16:creationId xmlns:a16="http://schemas.microsoft.com/office/drawing/2014/main" id="{B6F0AADB-872A-C876-B1B8-D909AA4A44D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8354273"/>
              </p:ext>
            </p:extLst>
          </p:nvPr>
        </p:nvGraphicFramePr>
        <p:xfrm>
          <a:off x="1756942" y="874217"/>
          <a:ext cx="2349569" cy="77026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49569">
                  <a:extLst>
                    <a:ext uri="{9D8B030D-6E8A-4147-A177-3AD203B41FA5}">
                      <a16:colId xmlns:a16="http://schemas.microsoft.com/office/drawing/2014/main" val="3620063431"/>
                    </a:ext>
                  </a:extLst>
                </a:gridCol>
              </a:tblGrid>
              <a:tr h="770269"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学校名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26305889"/>
                  </a:ext>
                </a:extLst>
              </a:tr>
            </a:tbl>
          </a:graphicData>
        </a:graphic>
      </p:graphicFrame>
      <p:graphicFrame>
        <p:nvGraphicFramePr>
          <p:cNvPr id="10" name="表 9">
            <a:extLst>
              <a:ext uri="{FF2B5EF4-FFF2-40B4-BE49-F238E27FC236}">
                <a16:creationId xmlns:a16="http://schemas.microsoft.com/office/drawing/2014/main" id="{B5D5C797-AE0D-F9DE-3223-6DDA247FD60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99547597"/>
              </p:ext>
            </p:extLst>
          </p:nvPr>
        </p:nvGraphicFramePr>
        <p:xfrm>
          <a:off x="4348691" y="874217"/>
          <a:ext cx="2349569" cy="77026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49569">
                  <a:extLst>
                    <a:ext uri="{9D8B030D-6E8A-4147-A177-3AD203B41FA5}">
                      <a16:colId xmlns:a16="http://schemas.microsoft.com/office/drawing/2014/main" val="3620063431"/>
                    </a:ext>
                  </a:extLst>
                </a:gridCol>
              </a:tblGrid>
              <a:tr h="770269"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学年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26305889"/>
                  </a:ext>
                </a:extLst>
              </a:tr>
            </a:tbl>
          </a:graphicData>
        </a:graphic>
      </p:graphicFrame>
      <p:graphicFrame>
        <p:nvGraphicFramePr>
          <p:cNvPr id="11" name="表 10">
            <a:extLst>
              <a:ext uri="{FF2B5EF4-FFF2-40B4-BE49-F238E27FC236}">
                <a16:creationId xmlns:a16="http://schemas.microsoft.com/office/drawing/2014/main" id="{3DAE94AB-35D7-E14B-F954-F196A28AE606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70257975"/>
              </p:ext>
            </p:extLst>
          </p:nvPr>
        </p:nvGraphicFramePr>
        <p:xfrm>
          <a:off x="6940440" y="874217"/>
          <a:ext cx="2349569" cy="77026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49569">
                  <a:extLst>
                    <a:ext uri="{9D8B030D-6E8A-4147-A177-3AD203B41FA5}">
                      <a16:colId xmlns:a16="http://schemas.microsoft.com/office/drawing/2014/main" val="3620063431"/>
                    </a:ext>
                  </a:extLst>
                </a:gridCol>
              </a:tblGrid>
              <a:tr h="770269"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クラス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26305889"/>
                  </a:ext>
                </a:extLst>
              </a:tr>
            </a:tbl>
          </a:graphicData>
        </a:graphic>
      </p:graphicFrame>
      <p:graphicFrame>
        <p:nvGraphicFramePr>
          <p:cNvPr id="12" name="表 11">
            <a:extLst>
              <a:ext uri="{FF2B5EF4-FFF2-40B4-BE49-F238E27FC236}">
                <a16:creationId xmlns:a16="http://schemas.microsoft.com/office/drawing/2014/main" id="{3CF4980C-40CD-21EC-CDBE-2F61803C606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10302710"/>
              </p:ext>
            </p:extLst>
          </p:nvPr>
        </p:nvGraphicFramePr>
        <p:xfrm>
          <a:off x="9532188" y="874217"/>
          <a:ext cx="2349569" cy="77026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349569">
                  <a:extLst>
                    <a:ext uri="{9D8B030D-6E8A-4147-A177-3AD203B41FA5}">
                      <a16:colId xmlns:a16="http://schemas.microsoft.com/office/drawing/2014/main" val="3620063431"/>
                    </a:ext>
                  </a:extLst>
                </a:gridCol>
              </a:tblGrid>
              <a:tr h="770269">
                <a:tc>
                  <a:txBody>
                    <a:bodyPr/>
                    <a:lstStyle/>
                    <a:p>
                      <a:r>
                        <a:rPr kumimoji="1" lang="ja-JP" altLang="en-US" sz="1100" b="1" dirty="0">
                          <a:solidFill>
                            <a:schemeClr val="tx1"/>
                          </a:solidFill>
                          <a:latin typeface="AR P丸ゴシック体E" panose="020F0900000000000000" pitchFamily="50" charset="-128"/>
                          <a:ea typeface="AR P丸ゴシック体E" panose="020F0900000000000000" pitchFamily="50" charset="-128"/>
                        </a:rPr>
                        <a:t>出席番号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2626305889"/>
                  </a:ext>
                </a:extLst>
              </a:tr>
            </a:tbl>
          </a:graphicData>
        </a:graphic>
      </p:graphicFrame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B3EC2E32-DA44-40DD-1241-41C0CF5387D9}"/>
              </a:ext>
            </a:extLst>
          </p:cNvPr>
          <p:cNvSpPr txBox="1"/>
          <p:nvPr/>
        </p:nvSpPr>
        <p:spPr>
          <a:xfrm>
            <a:off x="3993558" y="1000738"/>
            <a:ext cx="46808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AR P丸ゴシック体E" panose="020F0900000000000000" pitchFamily="50" charset="-128"/>
                <a:ea typeface="AR P丸ゴシック体E" panose="020F0900000000000000" pitchFamily="50" charset="-128"/>
              </a:rPr>
              <a:t>ー</a:t>
            </a:r>
          </a:p>
        </p:txBody>
      </p:sp>
      <p:sp>
        <p:nvSpPr>
          <p:cNvPr id="16" name="テキスト ボックス 15">
            <a:extLst>
              <a:ext uri="{FF2B5EF4-FFF2-40B4-BE49-F238E27FC236}">
                <a16:creationId xmlns:a16="http://schemas.microsoft.com/office/drawing/2014/main" id="{F96A5FE3-EFAA-0C53-9185-F81155EAE64B}"/>
              </a:ext>
            </a:extLst>
          </p:cNvPr>
          <p:cNvSpPr txBox="1"/>
          <p:nvPr/>
        </p:nvSpPr>
        <p:spPr>
          <a:xfrm>
            <a:off x="6585307" y="1000738"/>
            <a:ext cx="46808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AR P丸ゴシック体E" panose="020F0900000000000000" pitchFamily="50" charset="-128"/>
                <a:ea typeface="AR P丸ゴシック体E" panose="020F0900000000000000" pitchFamily="50" charset="-128"/>
              </a:rPr>
              <a:t>ー</a:t>
            </a:r>
          </a:p>
        </p:txBody>
      </p:sp>
      <p:sp>
        <p:nvSpPr>
          <p:cNvPr id="17" name="テキスト ボックス 16">
            <a:extLst>
              <a:ext uri="{FF2B5EF4-FFF2-40B4-BE49-F238E27FC236}">
                <a16:creationId xmlns:a16="http://schemas.microsoft.com/office/drawing/2014/main" id="{285766E7-03C9-52B7-F19B-C78A86866D11}"/>
              </a:ext>
            </a:extLst>
          </p:cNvPr>
          <p:cNvSpPr txBox="1"/>
          <p:nvPr/>
        </p:nvSpPr>
        <p:spPr>
          <a:xfrm>
            <a:off x="9177056" y="1000738"/>
            <a:ext cx="46808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kumimoji="1" lang="ja-JP" altLang="en-US" dirty="0">
                <a:latin typeface="AR P丸ゴシック体E" panose="020F0900000000000000" pitchFamily="50" charset="-128"/>
                <a:ea typeface="AR P丸ゴシック体E" panose="020F0900000000000000" pitchFamily="50" charset="-128"/>
              </a:rPr>
              <a:t>ー</a:t>
            </a:r>
          </a:p>
        </p:txBody>
      </p:sp>
      <p:sp>
        <p:nvSpPr>
          <p:cNvPr id="21" name="矢印: 右 20">
            <a:extLst>
              <a:ext uri="{FF2B5EF4-FFF2-40B4-BE49-F238E27FC236}">
                <a16:creationId xmlns:a16="http://schemas.microsoft.com/office/drawing/2014/main" id="{BD4C2779-EF9D-E14B-F3F8-9C89DF840037}"/>
              </a:ext>
            </a:extLst>
          </p:cNvPr>
          <p:cNvSpPr/>
          <p:nvPr/>
        </p:nvSpPr>
        <p:spPr>
          <a:xfrm>
            <a:off x="280524" y="840269"/>
            <a:ext cx="1384989" cy="844150"/>
          </a:xfrm>
          <a:prstGeom prst="rightArrow">
            <a:avLst>
              <a:gd name="adj1" fmla="val 50000"/>
              <a:gd name="adj2" fmla="val 55803"/>
            </a:avLst>
          </a:prstGeom>
          <a:noFill/>
          <a:ln w="19050"/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kumimoji="1" lang="ja-JP" altLang="en-US" sz="1400" dirty="0">
                <a:solidFill>
                  <a:schemeClr val="tx1"/>
                </a:solidFill>
                <a:latin typeface="AR P丸ゴシック体E" panose="020F0900000000000000" pitchFamily="50" charset="-128"/>
                <a:ea typeface="AR P丸ゴシック体E" panose="020F0900000000000000" pitchFamily="50" charset="-128"/>
              </a:rPr>
              <a:t>整理番号</a:t>
            </a:r>
          </a:p>
        </p:txBody>
      </p:sp>
    </p:spTree>
    <p:extLst>
      <p:ext uri="{BB962C8B-B14F-4D97-AF65-F5344CB8AC3E}">
        <p14:creationId xmlns:p14="http://schemas.microsoft.com/office/powerpoint/2010/main" val="303640899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217</TotalTime>
  <Words>102</Words>
  <Application>Microsoft Office PowerPoint</Application>
  <PresentationFormat>ワイド画面</PresentationFormat>
  <Paragraphs>21</Paragraphs>
  <Slides>1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4</vt:i4>
      </vt:variant>
      <vt:variant>
        <vt:lpstr>テーマ</vt:lpstr>
      </vt:variant>
      <vt:variant>
        <vt:i4>1</vt:i4>
      </vt:variant>
      <vt:variant>
        <vt:lpstr>スライド タイトル</vt:lpstr>
      </vt:variant>
      <vt:variant>
        <vt:i4>1</vt:i4>
      </vt:variant>
    </vt:vector>
  </HeadingPairs>
  <TitlesOfParts>
    <vt:vector size="6" baseType="lpstr">
      <vt:lpstr>AR P丸ゴシック体E</vt:lpstr>
      <vt:lpstr>游ゴシック</vt:lpstr>
      <vt:lpstr>游ゴシック Light</vt:lpstr>
      <vt:lpstr>Arial</vt:lpstr>
      <vt:lpstr>Office テーマ</vt:lpstr>
      <vt:lpstr>PowerPoint プレゼンテーション</vt:lpstr>
    </vt:vector>
  </TitlesOfParts>
  <Company>小学館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めざせ、究極！ 第２回 自学ノートコンテスト</dc:title>
  <dc:creator>小学館</dc:creator>
  <cp:lastModifiedBy>Sho1</cp:lastModifiedBy>
  <cp:revision>16</cp:revision>
  <dcterms:created xsi:type="dcterms:W3CDTF">2020-07-17T08:07:29Z</dcterms:created>
  <dcterms:modified xsi:type="dcterms:W3CDTF">2025-05-27T09:20:25Z</dcterms:modified>
</cp:coreProperties>
</file>